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06/08/2024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OPERAÇÃO DE PLATAFORMA ELEVATÓRIA MÓVEL DE TRABALHO (PEMT) - RECICLAGEM</a:t>
            </a: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2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31" y="1009530"/>
            <a:ext cx="3628578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Instruções Gerais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Riscos Residuais e Verificações;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Espaço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Características Técnicas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Tipos de Plataformas;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Tipos de Montagem de Plataformas (</a:t>
            </a:r>
            <a:r>
              <a:rPr lang="pt-BR" sz="1100" b="0" i="0" u="none" strike="noStrike" baseline="0" dirty="0" err="1">
                <a:latin typeface="CIDFont+F1"/>
              </a:rPr>
              <a:t>Auto-propelida</a:t>
            </a:r>
            <a:r>
              <a:rPr lang="pt-BR" sz="1100" b="0" i="0" u="none" strike="noStrike" baseline="0" dirty="0">
                <a:latin typeface="CIDFont+F1"/>
              </a:rPr>
              <a:t>, Rebocada, Montada em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      Caminhão);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Atravancamentos e Rótulos;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Princípios de Funcionamento;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Estudo do Manual do Equipamento;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Segurança na Utilização;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Proximidade a Linhas Elétricas;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Efeito do Vento;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Trabalhos em Ambientes Externos – Descargas Atmosféricas;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Carregamento, Descarregamento, Deslocamento e Precauções;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Operações (Painel de Solo e no Cesto da Plataforma);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Operação em Casos de Emergência;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Manutenção (Preventiva e Corretiva - TPM);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31" y="4926090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ixaDeTexto 1">
            <a:extLst>
              <a:ext uri="{FF2B5EF4-FFF2-40B4-BE49-F238E27FC236}">
                <a16:creationId xmlns:a16="http://schemas.microsoft.com/office/drawing/2014/main" id="{F330A8F1-CE57-4443-BB37-EBD042124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647" y="2226421"/>
            <a:ext cx="331236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Incidentes;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Sistemas de Segurança;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Checklist Diário.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altLang="pt-BR" sz="11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12 – Segurança no Trabalho em Máquinas e Equipamentos.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dirty="0">
                <a:solidFill>
                  <a:srgbClr val="000000"/>
                </a:solidFill>
                <a:latin typeface="CIDFont+F1"/>
              </a:rPr>
              <a:t>NR 18 - Condições de Segurança e Saúde no Trabalho na Indústria da Construção. </a:t>
            </a:r>
            <a:endParaRPr lang="pt-BR" altLang="pt-BR" sz="110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6" name="Retângulo 7">
            <a:extLst>
              <a:ext uri="{FF2B5EF4-FFF2-40B4-BE49-F238E27FC236}">
                <a16:creationId xmlns:a16="http://schemas.microsoft.com/office/drawing/2014/main" id="{8B1C21D5-AFBD-4645-BDC4-11780A54A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312" y="4656682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Especificar máquina/equipamento que será utilizado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2388</TotalTime>
  <Words>301</Words>
  <Application>Microsoft Office PowerPoint</Application>
  <PresentationFormat>Personalizar</PresentationFormat>
  <Paragraphs>51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291</cp:revision>
  <cp:lastPrinted>2023-01-18T11:46:20Z</cp:lastPrinted>
  <dcterms:created xsi:type="dcterms:W3CDTF">1996-09-21T19:33:27Z</dcterms:created>
  <dcterms:modified xsi:type="dcterms:W3CDTF">2024-08-06T20:16:08Z</dcterms:modified>
</cp:coreProperties>
</file>